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7" r:id="rId10"/>
    <p:sldId id="265" r:id="rId11"/>
    <p:sldId id="266" r:id="rId1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DFBB68-778C-4A24-80DD-93FADC3FA9D3}" v="19" dt="2022-01-22T17:54:14.1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do Ruijs" userId="0ea67e82-b095-43e2-9ae3-a8e59daa509c" providerId="ADAL" clId="{BCDFBB68-778C-4A24-80DD-93FADC3FA9D3}"/>
    <pc:docChg chg="undo custSel addSld delSld modSld">
      <pc:chgData name="Guido Ruijs" userId="0ea67e82-b095-43e2-9ae3-a8e59daa509c" providerId="ADAL" clId="{BCDFBB68-778C-4A24-80DD-93FADC3FA9D3}" dt="2022-01-22T18:06:11.657" v="916" actId="26606"/>
      <pc:docMkLst>
        <pc:docMk/>
      </pc:docMkLst>
      <pc:sldChg chg="addSp delSp modSp mod setBg">
        <pc:chgData name="Guido Ruijs" userId="0ea67e82-b095-43e2-9ae3-a8e59daa509c" providerId="ADAL" clId="{BCDFBB68-778C-4A24-80DD-93FADC3FA9D3}" dt="2022-01-22T18:06:11.657" v="916" actId="26606"/>
        <pc:sldMkLst>
          <pc:docMk/>
          <pc:sldMk cId="4240907073" sldId="257"/>
        </pc:sldMkLst>
        <pc:spChg chg="mod">
          <ac:chgData name="Guido Ruijs" userId="0ea67e82-b095-43e2-9ae3-a8e59daa509c" providerId="ADAL" clId="{BCDFBB68-778C-4A24-80DD-93FADC3FA9D3}" dt="2022-01-22T18:06:11.657" v="916" actId="26606"/>
          <ac:spMkLst>
            <pc:docMk/>
            <pc:sldMk cId="4240907073" sldId="257"/>
            <ac:spMk id="2" creationId="{B7E6FE6C-F962-4E11-AEB2-05D752D1DE9C}"/>
          </ac:spMkLst>
        </pc:spChg>
        <pc:spChg chg="mod">
          <ac:chgData name="Guido Ruijs" userId="0ea67e82-b095-43e2-9ae3-a8e59daa509c" providerId="ADAL" clId="{BCDFBB68-778C-4A24-80DD-93FADC3FA9D3}" dt="2022-01-22T18:06:11.657" v="916" actId="26606"/>
          <ac:spMkLst>
            <pc:docMk/>
            <pc:sldMk cId="4240907073" sldId="257"/>
            <ac:spMk id="3" creationId="{47B38028-E8F2-4FE6-92E7-5472396B77E2}"/>
          </ac:spMkLst>
        </pc:spChg>
        <pc:spChg chg="add del">
          <ac:chgData name="Guido Ruijs" userId="0ea67e82-b095-43e2-9ae3-a8e59daa509c" providerId="ADAL" clId="{BCDFBB68-778C-4A24-80DD-93FADC3FA9D3}" dt="2022-01-22T18:06:02.917" v="911" actId="26606"/>
          <ac:spMkLst>
            <pc:docMk/>
            <pc:sldMk cId="4240907073" sldId="257"/>
            <ac:spMk id="9" creationId="{22E5DF58-5CFD-4D62-AC3A-9EA04E1AF237}"/>
          </ac:spMkLst>
        </pc:spChg>
        <pc:spChg chg="add del">
          <ac:chgData name="Guido Ruijs" userId="0ea67e82-b095-43e2-9ae3-a8e59daa509c" providerId="ADAL" clId="{BCDFBB68-778C-4A24-80DD-93FADC3FA9D3}" dt="2022-01-22T18:06:02.917" v="911" actId="26606"/>
          <ac:spMkLst>
            <pc:docMk/>
            <pc:sldMk cId="4240907073" sldId="257"/>
            <ac:spMk id="11" creationId="{8064D39A-E0A4-461B-A8D2-9C3AE870CED4}"/>
          </ac:spMkLst>
        </pc:spChg>
        <pc:spChg chg="add del">
          <ac:chgData name="Guido Ruijs" userId="0ea67e82-b095-43e2-9ae3-a8e59daa509c" providerId="ADAL" clId="{BCDFBB68-778C-4A24-80DD-93FADC3FA9D3}" dt="2022-01-22T18:06:06.327" v="913" actId="26606"/>
          <ac:spMkLst>
            <pc:docMk/>
            <pc:sldMk cId="4240907073" sldId="257"/>
            <ac:spMk id="13" creationId="{22E5DF58-5CFD-4D62-AC3A-9EA04E1AF237}"/>
          </ac:spMkLst>
        </pc:spChg>
        <pc:spChg chg="add del">
          <ac:chgData name="Guido Ruijs" userId="0ea67e82-b095-43e2-9ae3-a8e59daa509c" providerId="ADAL" clId="{BCDFBB68-778C-4A24-80DD-93FADC3FA9D3}" dt="2022-01-22T18:06:06.327" v="913" actId="26606"/>
          <ac:spMkLst>
            <pc:docMk/>
            <pc:sldMk cId="4240907073" sldId="257"/>
            <ac:spMk id="15" creationId="{8064D39A-E0A4-461B-A8D2-9C3AE870CED4}"/>
          </ac:spMkLst>
        </pc:spChg>
        <pc:spChg chg="add del">
          <ac:chgData name="Guido Ruijs" userId="0ea67e82-b095-43e2-9ae3-a8e59daa509c" providerId="ADAL" clId="{BCDFBB68-778C-4A24-80DD-93FADC3FA9D3}" dt="2022-01-22T18:06:11.633" v="915" actId="26606"/>
          <ac:spMkLst>
            <pc:docMk/>
            <pc:sldMk cId="4240907073" sldId="257"/>
            <ac:spMk id="17" creationId="{22E5DF58-5CFD-4D62-AC3A-9EA04E1AF237}"/>
          </ac:spMkLst>
        </pc:spChg>
        <pc:spChg chg="add del">
          <ac:chgData name="Guido Ruijs" userId="0ea67e82-b095-43e2-9ae3-a8e59daa509c" providerId="ADAL" clId="{BCDFBB68-778C-4A24-80DD-93FADC3FA9D3}" dt="2022-01-22T18:06:11.633" v="915" actId="26606"/>
          <ac:spMkLst>
            <pc:docMk/>
            <pc:sldMk cId="4240907073" sldId="257"/>
            <ac:spMk id="19" creationId="{8064D39A-E0A4-461B-A8D2-9C3AE870CED4}"/>
          </ac:spMkLst>
        </pc:spChg>
        <pc:spChg chg="add">
          <ac:chgData name="Guido Ruijs" userId="0ea67e82-b095-43e2-9ae3-a8e59daa509c" providerId="ADAL" clId="{BCDFBB68-778C-4A24-80DD-93FADC3FA9D3}" dt="2022-01-22T18:06:11.657" v="916" actId="26606"/>
          <ac:spMkLst>
            <pc:docMk/>
            <pc:sldMk cId="4240907073" sldId="257"/>
            <ac:spMk id="21" creationId="{B95B9BA8-1D69-4796-85F5-B6D0BD52354B}"/>
          </ac:spMkLst>
        </pc:spChg>
        <pc:grpChg chg="add">
          <ac:chgData name="Guido Ruijs" userId="0ea67e82-b095-43e2-9ae3-a8e59daa509c" providerId="ADAL" clId="{BCDFBB68-778C-4A24-80DD-93FADC3FA9D3}" dt="2022-01-22T18:06:11.657" v="916" actId="26606"/>
          <ac:grpSpMkLst>
            <pc:docMk/>
            <pc:sldMk cId="4240907073" sldId="257"/>
            <ac:grpSpMk id="23" creationId="{EE5D87AC-5CCC-4E1F-8B25-D3A6053029C8}"/>
          </ac:grpSpMkLst>
        </pc:grpChg>
        <pc:picChg chg="add del">
          <ac:chgData name="Guido Ruijs" userId="0ea67e82-b095-43e2-9ae3-a8e59daa509c" providerId="ADAL" clId="{BCDFBB68-778C-4A24-80DD-93FADC3FA9D3}" dt="2022-01-22T18:06:02.917" v="911" actId="26606"/>
          <ac:picMkLst>
            <pc:docMk/>
            <pc:sldMk cId="4240907073" sldId="257"/>
            <ac:picMk id="5" creationId="{2177FC91-D639-4035-96AE-B69518EFC63C}"/>
          </ac:picMkLst>
        </pc:picChg>
        <pc:picChg chg="add del">
          <ac:chgData name="Guido Ruijs" userId="0ea67e82-b095-43e2-9ae3-a8e59daa509c" providerId="ADAL" clId="{BCDFBB68-778C-4A24-80DD-93FADC3FA9D3}" dt="2022-01-22T18:06:06.327" v="913" actId="26606"/>
          <ac:picMkLst>
            <pc:docMk/>
            <pc:sldMk cId="4240907073" sldId="257"/>
            <ac:picMk id="14" creationId="{C2997926-6265-4997-809C-E6DC1BEE260A}"/>
          </ac:picMkLst>
        </pc:picChg>
        <pc:picChg chg="add del">
          <ac:chgData name="Guido Ruijs" userId="0ea67e82-b095-43e2-9ae3-a8e59daa509c" providerId="ADAL" clId="{BCDFBB68-778C-4A24-80DD-93FADC3FA9D3}" dt="2022-01-22T18:06:11.633" v="915" actId="26606"/>
          <ac:picMkLst>
            <pc:docMk/>
            <pc:sldMk cId="4240907073" sldId="257"/>
            <ac:picMk id="18" creationId="{2177FC91-D639-4035-96AE-B69518EFC63C}"/>
          </ac:picMkLst>
        </pc:picChg>
        <pc:picChg chg="add">
          <ac:chgData name="Guido Ruijs" userId="0ea67e82-b095-43e2-9ae3-a8e59daa509c" providerId="ADAL" clId="{BCDFBB68-778C-4A24-80DD-93FADC3FA9D3}" dt="2022-01-22T18:06:11.657" v="916" actId="26606"/>
          <ac:picMkLst>
            <pc:docMk/>
            <pc:sldMk cId="4240907073" sldId="257"/>
            <ac:picMk id="22" creationId="{9702032F-5802-4E6E-880E-381F8D12182C}"/>
          </ac:picMkLst>
        </pc:picChg>
      </pc:sldChg>
      <pc:sldChg chg="modSp mod">
        <pc:chgData name="Guido Ruijs" userId="0ea67e82-b095-43e2-9ae3-a8e59daa509c" providerId="ADAL" clId="{BCDFBB68-778C-4A24-80DD-93FADC3FA9D3}" dt="2022-01-22T17:38:11.917" v="7" actId="20577"/>
        <pc:sldMkLst>
          <pc:docMk/>
          <pc:sldMk cId="3978896910" sldId="258"/>
        </pc:sldMkLst>
        <pc:spChg chg="mod">
          <ac:chgData name="Guido Ruijs" userId="0ea67e82-b095-43e2-9ae3-a8e59daa509c" providerId="ADAL" clId="{BCDFBB68-778C-4A24-80DD-93FADC3FA9D3}" dt="2022-01-22T17:38:11.917" v="7" actId="20577"/>
          <ac:spMkLst>
            <pc:docMk/>
            <pc:sldMk cId="3978896910" sldId="258"/>
            <ac:spMk id="2" creationId="{E75D6430-E705-417D-A1F7-9E787867C4DF}"/>
          </ac:spMkLst>
        </pc:spChg>
      </pc:sldChg>
      <pc:sldChg chg="addSp delSp modSp mod setBg">
        <pc:chgData name="Guido Ruijs" userId="0ea67e82-b095-43e2-9ae3-a8e59daa509c" providerId="ADAL" clId="{BCDFBB68-778C-4A24-80DD-93FADC3FA9D3}" dt="2022-01-22T17:54:22.101" v="671" actId="26606"/>
        <pc:sldMkLst>
          <pc:docMk/>
          <pc:sldMk cId="3566302581" sldId="259"/>
        </pc:sldMkLst>
        <pc:spChg chg="mod">
          <ac:chgData name="Guido Ruijs" userId="0ea67e82-b095-43e2-9ae3-a8e59daa509c" providerId="ADAL" clId="{BCDFBB68-778C-4A24-80DD-93FADC3FA9D3}" dt="2022-01-22T17:54:22.101" v="671" actId="26606"/>
          <ac:spMkLst>
            <pc:docMk/>
            <pc:sldMk cId="3566302581" sldId="259"/>
            <ac:spMk id="2" creationId="{C85F0467-AC7B-454A-924E-B8874021C62C}"/>
          </ac:spMkLst>
        </pc:spChg>
        <pc:spChg chg="mod ord">
          <ac:chgData name="Guido Ruijs" userId="0ea67e82-b095-43e2-9ae3-a8e59daa509c" providerId="ADAL" clId="{BCDFBB68-778C-4A24-80DD-93FADC3FA9D3}" dt="2022-01-22T17:54:22.101" v="671" actId="26606"/>
          <ac:spMkLst>
            <pc:docMk/>
            <pc:sldMk cId="3566302581" sldId="259"/>
            <ac:spMk id="3" creationId="{F223A786-6C20-4B71-8BC6-8C9D7C451A1C}"/>
          </ac:spMkLst>
        </pc:spChg>
        <pc:spChg chg="add del">
          <ac:chgData name="Guido Ruijs" userId="0ea67e82-b095-43e2-9ae3-a8e59daa509c" providerId="ADAL" clId="{BCDFBB68-778C-4A24-80DD-93FADC3FA9D3}" dt="2022-01-22T17:54:22.082" v="670" actId="26606"/>
          <ac:spMkLst>
            <pc:docMk/>
            <pc:sldMk cId="3566302581" sldId="259"/>
            <ac:spMk id="9" creationId="{B95B9BA8-1D69-4796-85F5-B6D0BD52354B}"/>
          </ac:spMkLst>
        </pc:spChg>
        <pc:spChg chg="add del">
          <ac:chgData name="Guido Ruijs" userId="0ea67e82-b095-43e2-9ae3-a8e59daa509c" providerId="ADAL" clId="{BCDFBB68-778C-4A24-80DD-93FADC3FA9D3}" dt="2022-01-22T17:54:22.082" v="670" actId="26606"/>
          <ac:spMkLst>
            <pc:docMk/>
            <pc:sldMk cId="3566302581" sldId="259"/>
            <ac:spMk id="11" creationId="{A027D562-8F7E-478A-942E-D959A950C55E}"/>
          </ac:spMkLst>
        </pc:spChg>
        <pc:spChg chg="add del">
          <ac:chgData name="Guido Ruijs" userId="0ea67e82-b095-43e2-9ae3-a8e59daa509c" providerId="ADAL" clId="{BCDFBB68-778C-4A24-80DD-93FADC3FA9D3}" dt="2022-01-22T17:54:22.082" v="670" actId="26606"/>
          <ac:spMkLst>
            <pc:docMk/>
            <pc:sldMk cId="3566302581" sldId="259"/>
            <ac:spMk id="13" creationId="{48A28C56-2619-47F0-B448-9D145309B8BE}"/>
          </ac:spMkLst>
        </pc:spChg>
        <pc:spChg chg="add">
          <ac:chgData name="Guido Ruijs" userId="0ea67e82-b095-43e2-9ae3-a8e59daa509c" providerId="ADAL" clId="{BCDFBB68-778C-4A24-80DD-93FADC3FA9D3}" dt="2022-01-22T17:54:22.101" v="671" actId="26606"/>
          <ac:spMkLst>
            <pc:docMk/>
            <pc:sldMk cId="3566302581" sldId="259"/>
            <ac:spMk id="15" creationId="{B95B9BA8-1D69-4796-85F5-B6D0BD52354B}"/>
          </ac:spMkLst>
        </pc:spChg>
        <pc:spChg chg="add del">
          <ac:chgData name="Guido Ruijs" userId="0ea67e82-b095-43e2-9ae3-a8e59daa509c" providerId="ADAL" clId="{BCDFBB68-778C-4A24-80DD-93FADC3FA9D3}" dt="2022-01-22T17:53:19.233" v="651" actId="26606"/>
          <ac:spMkLst>
            <pc:docMk/>
            <pc:sldMk cId="3566302581" sldId="259"/>
            <ac:spMk id="71" creationId="{B95B9BA8-1D69-4796-85F5-B6D0BD52354B}"/>
          </ac:spMkLst>
        </pc:spChg>
        <pc:spChg chg="add del">
          <ac:chgData name="Guido Ruijs" userId="0ea67e82-b095-43e2-9ae3-a8e59daa509c" providerId="ADAL" clId="{BCDFBB68-778C-4A24-80DD-93FADC3FA9D3}" dt="2022-01-22T17:53:19.233" v="651" actId="26606"/>
          <ac:spMkLst>
            <pc:docMk/>
            <pc:sldMk cId="3566302581" sldId="259"/>
            <ac:spMk id="73" creationId="{A027D562-8F7E-478A-942E-D959A950C55E}"/>
          </ac:spMkLst>
        </pc:spChg>
        <pc:spChg chg="add del">
          <ac:chgData name="Guido Ruijs" userId="0ea67e82-b095-43e2-9ae3-a8e59daa509c" providerId="ADAL" clId="{BCDFBB68-778C-4A24-80DD-93FADC3FA9D3}" dt="2022-01-22T17:53:19.233" v="651" actId="26606"/>
          <ac:spMkLst>
            <pc:docMk/>
            <pc:sldMk cId="3566302581" sldId="259"/>
            <ac:spMk id="75" creationId="{48A28C56-2619-47F0-B448-9D145309B8BE}"/>
          </ac:spMkLst>
        </pc:spChg>
        <pc:spChg chg="add del">
          <ac:chgData name="Guido Ruijs" userId="0ea67e82-b095-43e2-9ae3-a8e59daa509c" providerId="ADAL" clId="{BCDFBB68-778C-4A24-80DD-93FADC3FA9D3}" dt="2022-01-22T17:53:54.969" v="662" actId="26606"/>
          <ac:spMkLst>
            <pc:docMk/>
            <pc:sldMk cId="3566302581" sldId="259"/>
            <ac:spMk id="77" creationId="{A027D562-8F7E-478A-942E-D959A950C55E}"/>
          </ac:spMkLst>
        </pc:spChg>
        <pc:spChg chg="add del">
          <ac:chgData name="Guido Ruijs" userId="0ea67e82-b095-43e2-9ae3-a8e59daa509c" providerId="ADAL" clId="{BCDFBB68-778C-4A24-80DD-93FADC3FA9D3}" dt="2022-01-22T17:53:54.969" v="662" actId="26606"/>
          <ac:spMkLst>
            <pc:docMk/>
            <pc:sldMk cId="3566302581" sldId="259"/>
            <ac:spMk id="79" creationId="{48A28C56-2619-47F0-B448-9D145309B8BE}"/>
          </ac:spMkLst>
        </pc:spChg>
        <pc:spChg chg="add del">
          <ac:chgData name="Guido Ruijs" userId="0ea67e82-b095-43e2-9ae3-a8e59daa509c" providerId="ADAL" clId="{BCDFBB68-778C-4A24-80DD-93FADC3FA9D3}" dt="2022-01-22T17:53:54.969" v="662" actId="26606"/>
          <ac:spMkLst>
            <pc:docMk/>
            <pc:sldMk cId="3566302581" sldId="259"/>
            <ac:spMk id="1032" creationId="{B95B9BA8-1D69-4796-85F5-B6D0BD52354B}"/>
          </ac:spMkLst>
        </pc:spChg>
        <pc:grpChg chg="add">
          <ac:chgData name="Guido Ruijs" userId="0ea67e82-b095-43e2-9ae3-a8e59daa509c" providerId="ADAL" clId="{BCDFBB68-778C-4A24-80DD-93FADC3FA9D3}" dt="2022-01-22T17:54:22.101" v="671" actId="26606"/>
          <ac:grpSpMkLst>
            <pc:docMk/>
            <pc:sldMk cId="3566302581" sldId="259"/>
            <ac:grpSpMk id="16" creationId="{EE5D87AC-5CCC-4E1F-8B25-D3A6053029C8}"/>
          </ac:grpSpMkLst>
        </pc:grpChg>
        <pc:picChg chg="add mod">
          <ac:chgData name="Guido Ruijs" userId="0ea67e82-b095-43e2-9ae3-a8e59daa509c" providerId="ADAL" clId="{BCDFBB68-778C-4A24-80DD-93FADC3FA9D3}" dt="2022-01-22T17:54:22.101" v="671" actId="26606"/>
          <ac:picMkLst>
            <pc:docMk/>
            <pc:sldMk cId="3566302581" sldId="259"/>
            <ac:picMk id="4" creationId="{D1AF9362-1420-4554-922F-17520C93691C}"/>
          </ac:picMkLst>
        </pc:picChg>
        <pc:picChg chg="add del mod">
          <ac:chgData name="Guido Ruijs" userId="0ea67e82-b095-43e2-9ae3-a8e59daa509c" providerId="ADAL" clId="{BCDFBB68-778C-4A24-80DD-93FADC3FA9D3}" dt="2022-01-22T17:53:23.499" v="655"/>
          <ac:picMkLst>
            <pc:docMk/>
            <pc:sldMk cId="3566302581" sldId="259"/>
            <ac:picMk id="1026" creationId="{B4735FD3-C93F-4E23-BC05-B8F6C8C101BE}"/>
          </ac:picMkLst>
        </pc:picChg>
        <pc:picChg chg="add del mod">
          <ac:chgData name="Guido Ruijs" userId="0ea67e82-b095-43e2-9ae3-a8e59daa509c" providerId="ADAL" clId="{BCDFBB68-778C-4A24-80DD-93FADC3FA9D3}" dt="2022-01-22T17:53:39.047" v="658" actId="478"/>
          <ac:picMkLst>
            <pc:docMk/>
            <pc:sldMk cId="3566302581" sldId="259"/>
            <ac:picMk id="1028" creationId="{FB2672D7-8039-42AC-B4FA-F9E94499C67B}"/>
          </ac:picMkLst>
        </pc:picChg>
        <pc:picChg chg="add del mod">
          <ac:chgData name="Guido Ruijs" userId="0ea67e82-b095-43e2-9ae3-a8e59daa509c" providerId="ADAL" clId="{BCDFBB68-778C-4A24-80DD-93FADC3FA9D3}" dt="2022-01-22T17:53:57.256" v="663" actId="478"/>
          <ac:picMkLst>
            <pc:docMk/>
            <pc:sldMk cId="3566302581" sldId="259"/>
            <ac:picMk id="1030" creationId="{62CE9BB5-1B37-4DC5-AC88-C6E734632CCA}"/>
          </ac:picMkLst>
        </pc:picChg>
      </pc:sldChg>
      <pc:sldChg chg="addSp modSp mod setBg">
        <pc:chgData name="Guido Ruijs" userId="0ea67e82-b095-43e2-9ae3-a8e59daa509c" providerId="ADAL" clId="{BCDFBB68-778C-4A24-80DD-93FADC3FA9D3}" dt="2022-01-22T17:59:23.644" v="792" actId="5793"/>
        <pc:sldMkLst>
          <pc:docMk/>
          <pc:sldMk cId="2309132565" sldId="260"/>
        </pc:sldMkLst>
        <pc:spChg chg="mod">
          <ac:chgData name="Guido Ruijs" userId="0ea67e82-b095-43e2-9ae3-a8e59daa509c" providerId="ADAL" clId="{BCDFBB68-778C-4A24-80DD-93FADC3FA9D3}" dt="2022-01-22T17:57:12.113" v="766" actId="26606"/>
          <ac:spMkLst>
            <pc:docMk/>
            <pc:sldMk cId="2309132565" sldId="260"/>
            <ac:spMk id="2" creationId="{EAF0545A-00B0-414C-82D3-3BD5FA182AD8}"/>
          </ac:spMkLst>
        </pc:spChg>
        <pc:spChg chg="mod">
          <ac:chgData name="Guido Ruijs" userId="0ea67e82-b095-43e2-9ae3-a8e59daa509c" providerId="ADAL" clId="{BCDFBB68-778C-4A24-80DD-93FADC3FA9D3}" dt="2022-01-22T17:59:23.644" v="792" actId="5793"/>
          <ac:spMkLst>
            <pc:docMk/>
            <pc:sldMk cId="2309132565" sldId="260"/>
            <ac:spMk id="3" creationId="{407B65E3-A729-4026-AD1A-F7E3EB0E6D73}"/>
          </ac:spMkLst>
        </pc:spChg>
        <pc:spChg chg="add">
          <ac:chgData name="Guido Ruijs" userId="0ea67e82-b095-43e2-9ae3-a8e59daa509c" providerId="ADAL" clId="{BCDFBB68-778C-4A24-80DD-93FADC3FA9D3}" dt="2022-01-22T17:57:12.113" v="766" actId="26606"/>
          <ac:spMkLst>
            <pc:docMk/>
            <pc:sldMk cId="2309132565" sldId="260"/>
            <ac:spMk id="8" creationId="{B95B9BA8-1D69-4796-85F5-B6D0BD52354B}"/>
          </ac:spMkLst>
        </pc:spChg>
        <pc:grpChg chg="add">
          <ac:chgData name="Guido Ruijs" userId="0ea67e82-b095-43e2-9ae3-a8e59daa509c" providerId="ADAL" clId="{BCDFBB68-778C-4A24-80DD-93FADC3FA9D3}" dt="2022-01-22T17:57:12.113" v="766" actId="26606"/>
          <ac:grpSpMkLst>
            <pc:docMk/>
            <pc:sldMk cId="2309132565" sldId="260"/>
            <ac:grpSpMk id="10" creationId="{946904AF-CB04-4074-8038-1E84BC0922C0}"/>
          </ac:grpSpMkLst>
        </pc:grpChg>
      </pc:sldChg>
      <pc:sldChg chg="modSp del mod">
        <pc:chgData name="Guido Ruijs" userId="0ea67e82-b095-43e2-9ae3-a8e59daa509c" providerId="ADAL" clId="{BCDFBB68-778C-4A24-80DD-93FADC3FA9D3}" dt="2022-01-22T17:56:58.123" v="761" actId="47"/>
        <pc:sldMkLst>
          <pc:docMk/>
          <pc:sldMk cId="706066638" sldId="261"/>
        </pc:sldMkLst>
        <pc:spChg chg="mod">
          <ac:chgData name="Guido Ruijs" userId="0ea67e82-b095-43e2-9ae3-a8e59daa509c" providerId="ADAL" clId="{BCDFBB68-778C-4A24-80DD-93FADC3FA9D3}" dt="2022-01-22T17:42:56.619" v="110" actId="404"/>
          <ac:spMkLst>
            <pc:docMk/>
            <pc:sldMk cId="706066638" sldId="261"/>
            <ac:spMk id="2" creationId="{19D5E679-3103-4631-A2A0-7DC8A209CDF7}"/>
          </ac:spMkLst>
        </pc:spChg>
        <pc:spChg chg="mod">
          <ac:chgData name="Guido Ruijs" userId="0ea67e82-b095-43e2-9ae3-a8e59daa509c" providerId="ADAL" clId="{BCDFBB68-778C-4A24-80DD-93FADC3FA9D3}" dt="2022-01-22T17:56:55.299" v="760" actId="5793"/>
          <ac:spMkLst>
            <pc:docMk/>
            <pc:sldMk cId="706066638" sldId="261"/>
            <ac:spMk id="3" creationId="{6CF9B43F-7469-4C48-83F3-6784EA5937A1}"/>
          </ac:spMkLst>
        </pc:spChg>
      </pc:sldChg>
      <pc:sldChg chg="modSp mod">
        <pc:chgData name="Guido Ruijs" userId="0ea67e82-b095-43e2-9ae3-a8e59daa509c" providerId="ADAL" clId="{BCDFBB68-778C-4A24-80DD-93FADC3FA9D3}" dt="2022-01-22T18:01:58.846" v="904" actId="5793"/>
        <pc:sldMkLst>
          <pc:docMk/>
          <pc:sldMk cId="100581859" sldId="262"/>
        </pc:sldMkLst>
        <pc:spChg chg="mod">
          <ac:chgData name="Guido Ruijs" userId="0ea67e82-b095-43e2-9ae3-a8e59daa509c" providerId="ADAL" clId="{BCDFBB68-778C-4A24-80DD-93FADC3FA9D3}" dt="2022-01-22T17:43:05.889" v="122" actId="20577"/>
          <ac:spMkLst>
            <pc:docMk/>
            <pc:sldMk cId="100581859" sldId="262"/>
            <ac:spMk id="2" creationId="{83BEF92A-6F59-4DED-8157-55A709422E08}"/>
          </ac:spMkLst>
        </pc:spChg>
        <pc:spChg chg="mod">
          <ac:chgData name="Guido Ruijs" userId="0ea67e82-b095-43e2-9ae3-a8e59daa509c" providerId="ADAL" clId="{BCDFBB68-778C-4A24-80DD-93FADC3FA9D3}" dt="2022-01-22T18:01:58.846" v="904" actId="5793"/>
          <ac:spMkLst>
            <pc:docMk/>
            <pc:sldMk cId="100581859" sldId="262"/>
            <ac:spMk id="3" creationId="{7BCB088D-BDFA-4FDE-81BD-D7D541B18649}"/>
          </ac:spMkLst>
        </pc:spChg>
      </pc:sldChg>
      <pc:sldChg chg="modSp mod">
        <pc:chgData name="Guido Ruijs" userId="0ea67e82-b095-43e2-9ae3-a8e59daa509c" providerId="ADAL" clId="{BCDFBB68-778C-4A24-80DD-93FADC3FA9D3}" dt="2022-01-22T17:48:55.323" v="276" actId="27636"/>
        <pc:sldMkLst>
          <pc:docMk/>
          <pc:sldMk cId="4204992241" sldId="263"/>
        </pc:sldMkLst>
        <pc:spChg chg="mod">
          <ac:chgData name="Guido Ruijs" userId="0ea67e82-b095-43e2-9ae3-a8e59daa509c" providerId="ADAL" clId="{BCDFBB68-778C-4A24-80DD-93FADC3FA9D3}" dt="2022-01-22T17:48:55.323" v="276" actId="27636"/>
          <ac:spMkLst>
            <pc:docMk/>
            <pc:sldMk cId="4204992241" sldId="263"/>
            <ac:spMk id="2" creationId="{F653D95E-3EDE-41B5-8093-B40046CA33C3}"/>
          </ac:spMkLst>
        </pc:spChg>
      </pc:sldChg>
      <pc:sldChg chg="modSp new mod">
        <pc:chgData name="Guido Ruijs" userId="0ea67e82-b095-43e2-9ae3-a8e59daa509c" providerId="ADAL" clId="{BCDFBB68-778C-4A24-80DD-93FADC3FA9D3}" dt="2022-01-22T17:48:50.373" v="274" actId="20577"/>
        <pc:sldMkLst>
          <pc:docMk/>
          <pc:sldMk cId="4070901770" sldId="264"/>
        </pc:sldMkLst>
        <pc:spChg chg="mod">
          <ac:chgData name="Guido Ruijs" userId="0ea67e82-b095-43e2-9ae3-a8e59daa509c" providerId="ADAL" clId="{BCDFBB68-778C-4A24-80DD-93FADC3FA9D3}" dt="2022-01-22T17:48:50.373" v="274" actId="20577"/>
          <ac:spMkLst>
            <pc:docMk/>
            <pc:sldMk cId="4070901770" sldId="264"/>
            <ac:spMk id="2" creationId="{10D22989-D19B-45A8-9F5B-93B278986AB9}"/>
          </ac:spMkLst>
        </pc:spChg>
      </pc:sldChg>
      <pc:sldChg chg="modSp new mod">
        <pc:chgData name="Guido Ruijs" userId="0ea67e82-b095-43e2-9ae3-a8e59daa509c" providerId="ADAL" clId="{BCDFBB68-778C-4A24-80DD-93FADC3FA9D3}" dt="2022-01-22T17:48:10.352" v="231" actId="20577"/>
        <pc:sldMkLst>
          <pc:docMk/>
          <pc:sldMk cId="1989864411" sldId="265"/>
        </pc:sldMkLst>
        <pc:spChg chg="mod">
          <ac:chgData name="Guido Ruijs" userId="0ea67e82-b095-43e2-9ae3-a8e59daa509c" providerId="ADAL" clId="{BCDFBB68-778C-4A24-80DD-93FADC3FA9D3}" dt="2022-01-22T17:48:10.352" v="231" actId="20577"/>
          <ac:spMkLst>
            <pc:docMk/>
            <pc:sldMk cId="1989864411" sldId="265"/>
            <ac:spMk id="2" creationId="{0B70DFBB-9670-46AB-B8BC-848418FC6B83}"/>
          </ac:spMkLst>
        </pc:spChg>
      </pc:sldChg>
      <pc:sldChg chg="modSp new mod">
        <pc:chgData name="Guido Ruijs" userId="0ea67e82-b095-43e2-9ae3-a8e59daa509c" providerId="ADAL" clId="{BCDFBB68-778C-4A24-80DD-93FADC3FA9D3}" dt="2022-01-22T18:02:22.148" v="909" actId="20577"/>
        <pc:sldMkLst>
          <pc:docMk/>
          <pc:sldMk cId="1589898305" sldId="266"/>
        </pc:sldMkLst>
        <pc:spChg chg="mod">
          <ac:chgData name="Guido Ruijs" userId="0ea67e82-b095-43e2-9ae3-a8e59daa509c" providerId="ADAL" clId="{BCDFBB68-778C-4A24-80DD-93FADC3FA9D3}" dt="2022-01-22T18:02:22.148" v="909" actId="20577"/>
          <ac:spMkLst>
            <pc:docMk/>
            <pc:sldMk cId="1589898305" sldId="266"/>
            <ac:spMk id="2" creationId="{E57CDDAD-A20E-4B7E-8F5A-62BF4455D0A2}"/>
          </ac:spMkLst>
        </pc:spChg>
      </pc:sldChg>
      <pc:sldChg chg="modSp new mod">
        <pc:chgData name="Guido Ruijs" userId="0ea67e82-b095-43e2-9ae3-a8e59daa509c" providerId="ADAL" clId="{BCDFBB68-778C-4A24-80DD-93FADC3FA9D3}" dt="2022-01-22T17:49:01.304" v="278" actId="20577"/>
        <pc:sldMkLst>
          <pc:docMk/>
          <pc:sldMk cId="4139261951" sldId="267"/>
        </pc:sldMkLst>
        <pc:spChg chg="mod">
          <ac:chgData name="Guido Ruijs" userId="0ea67e82-b095-43e2-9ae3-a8e59daa509c" providerId="ADAL" clId="{BCDFBB68-778C-4A24-80DD-93FADC3FA9D3}" dt="2022-01-22T17:49:01.304" v="278" actId="20577"/>
          <ac:spMkLst>
            <pc:docMk/>
            <pc:sldMk cId="4139261951" sldId="267"/>
            <ac:spMk id="2" creationId="{26F6E380-C8EC-418E-9E88-E98D84126413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81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12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82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49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63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29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341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04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809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658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73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5274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Afbeelding met apparatuur&#10;&#10;Automatisch gegenereerde beschrijving">
            <a:extLst>
              <a:ext uri="{FF2B5EF4-FFF2-40B4-BE49-F238E27FC236}">
                <a16:creationId xmlns:a16="http://schemas.microsoft.com/office/drawing/2014/main" id="{2DA6FFCF-E758-41FF-B936-D01432E140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279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7E1A5F-4E44-495B-9C48-A5314F5BA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219199"/>
            <a:ext cx="12192001" cy="4733924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40000"/>
                </a:srgbClr>
              </a:gs>
              <a:gs pos="60000">
                <a:srgbClr val="000000">
                  <a:alpha val="4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71EAA3-FBD3-4391-8ECC-E0D4C9530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>
            <a:normAutofit/>
          </a:bodyPr>
          <a:lstStyle/>
          <a:p>
            <a:r>
              <a:rPr lang="nl-NL" sz="7400" dirty="0">
                <a:solidFill>
                  <a:srgbClr val="FFFFFF"/>
                </a:solidFill>
              </a:rPr>
              <a:t>Robots  in een rampgebied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805D62E-8BD7-4BF7-9944-4186A94FDA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8000" cy="1985963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rgbClr val="FFFFFF"/>
                </a:solidFill>
              </a:rPr>
              <a:t>Sander, Alexander en Guido</a:t>
            </a:r>
          </a:p>
        </p:txBody>
      </p:sp>
    </p:spTree>
    <p:extLst>
      <p:ext uri="{BB962C8B-B14F-4D97-AF65-F5344CB8AC3E}">
        <p14:creationId xmlns:p14="http://schemas.microsoft.com/office/powerpoint/2010/main" val="3778374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70DFBB-9670-46AB-B8BC-848418FC6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Video </a:t>
            </a:r>
            <a:r>
              <a:rPr lang="nl-NL" dirty="0" err="1"/>
              <a:t>parkour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EC68C1C-0013-4DDC-992D-11D15F460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9864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7CDDAD-A20E-4B7E-8F5A-62BF4455D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Einde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CE052A0-9820-4934-BCF9-EA50FF0B7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9898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E6FE6C-F962-4E11-AEB2-05D752D1D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09650"/>
            <a:ext cx="4400549" cy="1857375"/>
          </a:xfrm>
        </p:spPr>
        <p:txBody>
          <a:bodyPr anchor="b">
            <a:normAutofit/>
          </a:bodyPr>
          <a:lstStyle/>
          <a:p>
            <a:r>
              <a:rPr lang="nl-NL" dirty="0"/>
              <a:t>Inleiding</a:t>
            </a:r>
          </a:p>
        </p:txBody>
      </p:sp>
      <p:pic>
        <p:nvPicPr>
          <p:cNvPr id="22" name="Picture 4" descr="Robotbesturing van een machine">
            <a:extLst>
              <a:ext uri="{FF2B5EF4-FFF2-40B4-BE49-F238E27FC236}">
                <a16:creationId xmlns:a16="http://schemas.microsoft.com/office/drawing/2014/main" id="{9702032F-5802-4E6E-880E-381F8D1218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26" r="13005" b="1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23" name="Group 10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: Shape 12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7B38028-E8F2-4FE6-92E7-5472396B7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109956"/>
            <a:ext cx="4400549" cy="3167019"/>
          </a:xfrm>
        </p:spPr>
        <p:txBody>
          <a:bodyPr anchor="t">
            <a:normAutofit/>
          </a:bodyPr>
          <a:lstStyle/>
          <a:p>
            <a:r>
              <a:rPr lang="nl-NL" dirty="0"/>
              <a:t>Veel rampscenario’s</a:t>
            </a:r>
          </a:p>
          <a:p>
            <a:r>
              <a:rPr lang="nl-NL" dirty="0"/>
              <a:t>Robots mensen helpen in rampgebieden</a:t>
            </a:r>
          </a:p>
          <a:p>
            <a:r>
              <a:rPr lang="nl-NL" dirty="0"/>
              <a:t>RUG </a:t>
            </a:r>
          </a:p>
        </p:txBody>
      </p:sp>
    </p:spTree>
    <p:extLst>
      <p:ext uri="{BB962C8B-B14F-4D97-AF65-F5344CB8AC3E}">
        <p14:creationId xmlns:p14="http://schemas.microsoft.com/office/powerpoint/2010/main" val="4240907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5D6430-E705-417D-A1F7-9E787867C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1070EC1-0C93-4A91-AA04-F4D37BC5D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78896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85F0467-AC7B-454A-924E-B8874021C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09650"/>
            <a:ext cx="4400549" cy="1857375"/>
          </a:xfrm>
        </p:spPr>
        <p:txBody>
          <a:bodyPr anchor="b">
            <a:normAutofit/>
          </a:bodyPr>
          <a:lstStyle/>
          <a:p>
            <a:r>
              <a:rPr lang="nl-NL" dirty="0"/>
              <a:t>Vooronderzoek</a:t>
            </a:r>
          </a:p>
        </p:txBody>
      </p:sp>
      <p:pic>
        <p:nvPicPr>
          <p:cNvPr id="4" name="Picture 8" descr="Column Carolien Roelants: Recent rapport Wereldbank verklaart Gaza tot  rampgebied | Groningen-Jabalya">
            <a:extLst>
              <a:ext uri="{FF2B5EF4-FFF2-40B4-BE49-F238E27FC236}">
                <a16:creationId xmlns:a16="http://schemas.microsoft.com/office/drawing/2014/main" id="{D1AF9362-1420-4554-922F-17520C9369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03" r="24646"/>
          <a:stretch/>
        </p:blipFill>
        <p:spPr bwMode="auto"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noFill/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0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2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223A786-6C20-4B71-8BC6-8C9D7C451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109956"/>
            <a:ext cx="4400549" cy="3167019"/>
          </a:xfrm>
        </p:spPr>
        <p:txBody>
          <a:bodyPr anchor="t">
            <a:normAutofit/>
          </a:bodyPr>
          <a:lstStyle/>
          <a:p>
            <a:r>
              <a:rPr lang="nl-NL" dirty="0"/>
              <a:t>Al veel ervaring </a:t>
            </a:r>
            <a:r>
              <a:rPr lang="nl-NL" dirty="0" err="1"/>
              <a:t>arduino</a:t>
            </a:r>
            <a:endParaRPr lang="nl-NL"/>
          </a:p>
          <a:p>
            <a:r>
              <a:rPr lang="nl-NL"/>
              <a:t>Rampscenario kiezen</a:t>
            </a:r>
          </a:p>
          <a:p>
            <a:r>
              <a:rPr lang="nl-NL"/>
              <a:t>Vermiste mensen in puin opsporen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66302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F0545A-00B0-414C-82D3-3BD5FA182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572" y="946205"/>
            <a:ext cx="9955033" cy="1079829"/>
          </a:xfrm>
        </p:spPr>
        <p:txBody>
          <a:bodyPr anchor="ctr">
            <a:normAutofit/>
          </a:bodyPr>
          <a:lstStyle/>
          <a:p>
            <a:r>
              <a:rPr lang="nl-NL" sz="3400"/>
              <a:t>Plan van Eisen</a:t>
            </a:r>
            <a:br>
              <a:rPr lang="nl-NL" sz="3400"/>
            </a:br>
            <a:endParaRPr lang="nl-NL" sz="34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7B65E3-A729-4026-AD1A-F7E3EB0E6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522" y="3339548"/>
            <a:ext cx="7816134" cy="2943899"/>
          </a:xfrm>
        </p:spPr>
        <p:txBody>
          <a:bodyPr anchor="t">
            <a:normAutofit/>
          </a:bodyPr>
          <a:lstStyle/>
          <a:p>
            <a:r>
              <a:rPr lang="nl-NL" dirty="0"/>
              <a:t>Manoeuvreren zonder botsen</a:t>
            </a:r>
          </a:p>
          <a:p>
            <a:r>
              <a:rPr lang="nl-NL" dirty="0"/>
              <a:t>Mensen detecteren</a:t>
            </a:r>
          </a:p>
          <a:p>
            <a:r>
              <a:rPr lang="nl-NL" dirty="0"/>
              <a:t>Stevig</a:t>
            </a:r>
          </a:p>
          <a:p>
            <a:r>
              <a:rPr lang="nl-NL" dirty="0"/>
              <a:t>Voldoende Stroom</a:t>
            </a:r>
          </a:p>
          <a:p>
            <a:pPr marL="0" indent="0">
              <a:buNone/>
            </a:pPr>
            <a:endParaRPr lang="nl-NL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46904AF-CB04-4074-8038-1E84BC092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544" y="2244769"/>
            <a:ext cx="12191456" cy="2651760"/>
            <a:chOff x="476" y="-3923156"/>
            <a:chExt cx="10667524" cy="249372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474A189-041A-4CCA-8049-6735282006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8DA012-BD02-4870-86EF-931F6EF42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9132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BEF92A-6F59-4DED-8157-55A709422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Het idee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CB088D-BDFA-4FDE-81BD-D7D541B18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Nieuw frame</a:t>
            </a:r>
          </a:p>
          <a:p>
            <a:r>
              <a:rPr lang="nl-NL" dirty="0"/>
              <a:t>Manier van detectie</a:t>
            </a:r>
          </a:p>
          <a:p>
            <a:r>
              <a:rPr lang="nl-NL" dirty="0"/>
              <a:t>Manoeuvreren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0581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53D95E-3EDE-41B5-8093-B40046CA3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Het ontwerp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5C9733A-12EF-4F00-A797-1061865E0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4992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D22989-D19B-45A8-9F5B-93B278986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Het prototype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A95B4C9-AEE6-4D2A-A055-D935145AD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70901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F6E380-C8EC-418E-9E88-E98D84126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Het Prototype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AC890E6-ECAC-42B7-86C6-16CFE0C7A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39261951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213A3B"/>
      </a:dk2>
      <a:lt2>
        <a:srgbClr val="E8E7E2"/>
      </a:lt2>
      <a:accent1>
        <a:srgbClr val="4D5FC3"/>
      </a:accent1>
      <a:accent2>
        <a:srgbClr val="3B7FB1"/>
      </a:accent2>
      <a:accent3>
        <a:srgbClr val="46B2B3"/>
      </a:accent3>
      <a:accent4>
        <a:srgbClr val="3BB181"/>
      </a:accent4>
      <a:accent5>
        <a:srgbClr val="49BA5D"/>
      </a:accent5>
      <a:accent6>
        <a:srgbClr val="57B13B"/>
      </a:accent6>
      <a:hlink>
        <a:srgbClr val="319453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61</Words>
  <Application>Microsoft Office PowerPoint</Application>
  <PresentationFormat>Breedbeeld</PresentationFormat>
  <Paragraphs>25</Paragraphs>
  <Slides>11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5" baseType="lpstr">
      <vt:lpstr>Arial</vt:lpstr>
      <vt:lpstr>Arial Nova Cond</vt:lpstr>
      <vt:lpstr>Impact</vt:lpstr>
      <vt:lpstr>TornVTI</vt:lpstr>
      <vt:lpstr>Robots  in een rampgebied</vt:lpstr>
      <vt:lpstr>Inleiding</vt:lpstr>
      <vt:lpstr>inhoud</vt:lpstr>
      <vt:lpstr>Vooronderzoek</vt:lpstr>
      <vt:lpstr>Plan van Eisen </vt:lpstr>
      <vt:lpstr>Het idee</vt:lpstr>
      <vt:lpstr>Het ontwerp </vt:lpstr>
      <vt:lpstr>Het prototype</vt:lpstr>
      <vt:lpstr>Het Prototype</vt:lpstr>
      <vt:lpstr>Video parkour</vt:lpstr>
      <vt:lpstr>Einde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Robots  in een rampgebied</dc:title>
  <dc:creator>Guido Ruijs</dc:creator>
  <cp:lastModifiedBy>Guido Ruijs</cp:lastModifiedBy>
  <cp:revision>1</cp:revision>
  <dcterms:created xsi:type="dcterms:W3CDTF">2022-01-22T16:44:58Z</dcterms:created>
  <dcterms:modified xsi:type="dcterms:W3CDTF">2022-01-22T18:06:16Z</dcterms:modified>
</cp:coreProperties>
</file>

<file path=docProps/thumbnail.jpeg>
</file>